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1704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47281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179849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449584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247876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719767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505651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248404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382877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343033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63392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14983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6F5534-6A47-4A03-98D4-C37C9F9BAE62}" type="datetimeFigureOut">
              <a:rPr lang="es-ES" smtClean="0"/>
              <a:t>22/05/2020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ABEF94-1875-4144-A972-DF7A25EB6190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542057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87"/>
          <p:cNvSpPr txBox="1">
            <a:spLocks noChangeArrowheads="1"/>
          </p:cNvSpPr>
          <p:nvPr/>
        </p:nvSpPr>
        <p:spPr bwMode="auto">
          <a:xfrm>
            <a:off x="298091" y="260648"/>
            <a:ext cx="8522381" cy="497131"/>
          </a:xfrm>
          <a:prstGeom prst="rect">
            <a:avLst/>
          </a:prstGeom>
        </p:spPr>
        <p:txBody>
          <a:bodyPr vert="horz" lIns="91440" tIns="45720" rIns="73706" bIns="45720" rtlCol="0" anchor="ctr">
            <a:normAutofit/>
          </a:bodyPr>
          <a:lstStyle/>
          <a:p>
            <a:pPr marL="1550" marR="0" lvl="0" indent="-1550" defTabSz="460205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4457936" algn="l"/>
              </a:tabLst>
              <a:defRPr/>
            </a:pP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Verdana" pitchFamily="34" charset="0"/>
                <a:ea typeface="+mj-ea"/>
                <a:cs typeface="+mj-cs"/>
              </a:rPr>
              <a:t>Profitability analysis</a:t>
            </a:r>
            <a:endParaRPr kumimoji="0" lang="en-US" sz="26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29537238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xisco</dc:creator>
  <cp:lastModifiedBy>xisco</cp:lastModifiedBy>
  <cp:revision>1</cp:revision>
  <dcterms:created xsi:type="dcterms:W3CDTF">2020-05-22T15:55:47Z</dcterms:created>
  <dcterms:modified xsi:type="dcterms:W3CDTF">2020-05-22T15:56:00Z</dcterms:modified>
</cp:coreProperties>
</file>

<file path=docProps/thumbnail.jpeg>
</file>